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Hay 8 plantillas maestras en esta presentación.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ínea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Línea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Fecha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009051"/>
                </a:solidFill>
              </a:defRPr>
            </a:lvl1pPr>
          </a:lstStyle>
          <a:p>
            <a:pPr/>
            <a:r>
              <a:t>Fecha</a:t>
            </a:r>
          </a:p>
        </p:txBody>
      </p:sp>
      <p:sp>
        <p:nvSpPr>
          <p:cNvPr id="20" name="twitter_header.png"/>
          <p:cNvSpPr/>
          <p:nvPr>
            <p:ph type="pic" idx="14"/>
          </p:nvPr>
        </p:nvSpPr>
        <p:spPr>
          <a:xfrm>
            <a:off x="-44484" y="-49117"/>
            <a:ext cx="13093580" cy="43645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ortada U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ínea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Línea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" name="Fecha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009051"/>
                </a:solidFill>
              </a:defRPr>
            </a:lvl1pPr>
          </a:lstStyle>
          <a:p>
            <a:pPr/>
            <a:r>
              <a:t>Fecha</a:t>
            </a:r>
          </a:p>
        </p:txBody>
      </p:sp>
      <p:sp>
        <p:nvSpPr>
          <p:cNvPr id="33" name="Texto del título"/>
          <p:cNvSpPr txBox="1"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34" name="Nivel de texto 1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grpSp>
        <p:nvGrpSpPr>
          <p:cNvPr id="37" name="Grupo"/>
          <p:cNvGrpSpPr/>
          <p:nvPr/>
        </p:nvGrpSpPr>
        <p:grpSpPr>
          <a:xfrm>
            <a:off x="-237067" y="67733"/>
            <a:ext cx="13049194" cy="1016001"/>
            <a:chOff x="0" y="0"/>
            <a:chExt cx="13049193" cy="1016000"/>
          </a:xfrm>
        </p:grpSpPr>
        <p:pic>
          <p:nvPicPr>
            <p:cNvPr id="35" name="header_dasci_800.png" descr="header_dasci_80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160000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logo_ugr_transparente.png" descr="logo_ugr_transparen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34600" y="102321"/>
              <a:ext cx="2914594" cy="8113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ortada U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ínea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Línea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Fecha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Fecha</a:t>
            </a:r>
          </a:p>
        </p:txBody>
      </p:sp>
      <p:sp>
        <p:nvSpPr>
          <p:cNvPr id="48" name="Texto del título"/>
          <p:cNvSpPr txBox="1"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49" name="Nivel de texto 1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009051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grpSp>
        <p:nvGrpSpPr>
          <p:cNvPr id="52" name="Grupo"/>
          <p:cNvGrpSpPr/>
          <p:nvPr/>
        </p:nvGrpSpPr>
        <p:grpSpPr>
          <a:xfrm>
            <a:off x="-237067" y="-204014"/>
            <a:ext cx="12951800" cy="1559494"/>
            <a:chOff x="0" y="0"/>
            <a:chExt cx="12951799" cy="1559492"/>
          </a:xfrm>
        </p:grpSpPr>
        <p:pic>
          <p:nvPicPr>
            <p:cNvPr id="50" name="header_dasci_800.png" descr="header_dasci_8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271746"/>
              <a:ext cx="10160000" cy="101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EscudoUJA.png" descr="EscudoUJ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02433" y="0"/>
              <a:ext cx="1949367" cy="1559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ínea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" name="Línea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exto del título"/>
          <p:cNvSpPr txBox="1"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pic>
        <p:nvPicPr>
          <p:cNvPr id="63" name="DaSCI1.png" descr="DaSCI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34831" y="-67734"/>
            <a:ext cx="1926122" cy="164941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U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7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ido U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ínea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" name="Línea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1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82" name="Fecha, Localización, Autor"/>
          <p:cNvSpPr txBox="1"/>
          <p:nvPr/>
        </p:nvSpPr>
        <p:spPr>
          <a:xfrm>
            <a:off x="7745939" y="9084393"/>
            <a:ext cx="499659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Fecha, Localización, Autor</a:t>
            </a:r>
          </a:p>
        </p:txBody>
      </p:sp>
      <p:grpSp>
        <p:nvGrpSpPr>
          <p:cNvPr id="85" name="Grupo"/>
          <p:cNvGrpSpPr/>
          <p:nvPr/>
        </p:nvGrpSpPr>
        <p:grpSpPr>
          <a:xfrm>
            <a:off x="-105084" y="8987404"/>
            <a:ext cx="7711088" cy="600380"/>
            <a:chOff x="0" y="0"/>
            <a:chExt cx="7711087" cy="600379"/>
          </a:xfrm>
        </p:grpSpPr>
        <p:pic>
          <p:nvPicPr>
            <p:cNvPr id="83" name="header_dasci_800.png" descr="header_dasci_80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003793" cy="600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logo_ugr_transparente.png" descr="logo_ugr_transparen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88782" y="60464"/>
              <a:ext cx="1722306" cy="479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ido Da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ínea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Línea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96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buClr>
                <a:srgbClr val="009051"/>
              </a:buClr>
            </a:lvl1pPr>
            <a:lvl2pPr>
              <a:spcBef>
                <a:spcPts val="4200"/>
              </a:spcBef>
              <a:buClr>
                <a:srgbClr val="009051"/>
              </a:buClr>
            </a:lvl2pPr>
            <a:lvl3pPr>
              <a:spcBef>
                <a:spcPts val="4200"/>
              </a:spcBef>
              <a:buClr>
                <a:srgbClr val="009051"/>
              </a:buClr>
            </a:lvl3pPr>
            <a:lvl4pPr>
              <a:spcBef>
                <a:spcPts val="4200"/>
              </a:spcBef>
              <a:buClr>
                <a:srgbClr val="009051"/>
              </a:buClr>
            </a:lvl4pPr>
            <a:lvl5pPr>
              <a:spcBef>
                <a:spcPts val="4200"/>
              </a:spcBef>
              <a:buClr>
                <a:srgbClr val="009051"/>
              </a:buCl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97" name="DaSCI1.png" descr="DaSCI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34831" y="-67734"/>
            <a:ext cx="1926122" cy="164941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DaSCI_logo.png"/>
          <p:cNvSpPr/>
          <p:nvPr>
            <p:ph type="pic" idx="13"/>
          </p:nvPr>
        </p:nvSpPr>
        <p:spPr>
          <a:xfrm>
            <a:off x="634801" y="-147043"/>
            <a:ext cx="12158060" cy="104355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ínea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ínea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2">
                <a:satOff val="6093"/>
                <a:lumOff val="-72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exto del título"/>
          <p:cNvSpPr txBox="1"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grpSp>
        <p:nvGrpSpPr>
          <p:cNvPr id="7" name="Grupo"/>
          <p:cNvGrpSpPr/>
          <p:nvPr/>
        </p:nvGrpSpPr>
        <p:grpSpPr>
          <a:xfrm>
            <a:off x="-92034" y="8829240"/>
            <a:ext cx="7613372" cy="916707"/>
            <a:chOff x="0" y="0"/>
            <a:chExt cx="7613370" cy="916706"/>
          </a:xfrm>
        </p:grpSpPr>
        <p:pic>
          <p:nvPicPr>
            <p:cNvPr id="5" name="header_dasci_800.png" descr="header_dasci_8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159738"/>
              <a:ext cx="5972286" cy="597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EscudoUJA.png" descr="EscudoUJ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67487" y="0"/>
              <a:ext cx="1145884" cy="916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Fecha, Localización, Autor"/>
          <p:cNvSpPr txBox="1"/>
          <p:nvPr/>
        </p:nvSpPr>
        <p:spPr>
          <a:xfrm>
            <a:off x="7817773" y="9084393"/>
            <a:ext cx="492475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Fecha, Localización, Autor</a:t>
            </a:r>
          </a:p>
        </p:txBody>
      </p:sp>
      <p:sp>
        <p:nvSpPr>
          <p:cNvPr id="9" name="Nivel de texto 1…"/>
          <p:cNvSpPr txBox="1"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" name="Número de diapositiva"/>
          <p:cNvSpPr txBox="1"/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DaSCI_logo.png" descr="DaSCI_logo.pn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634801" y="-147043"/>
            <a:ext cx="11735133" cy="100477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